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1848"/>
    <p:restoredTop sz="94650"/>
  </p:normalViewPr>
  <p:slideViewPr>
    <p:cSldViewPr snapToGrid="0" snapToObjects="1">
      <p:cViewPr>
        <p:scale>
          <a:sx n="181" d="100"/>
          <a:sy n="181" d="100"/>
        </p:scale>
        <p:origin x="-896" y="1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5A135C-CD40-4F19-A513-C3872C9B2BA7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A4B8CAFA-E8FE-44C0-A8F2-2F0118797D83}">
      <dgm:prSet/>
      <dgm:spPr/>
      <dgm:t>
        <a:bodyPr/>
        <a:lstStyle/>
        <a:p>
          <a:r>
            <a:rPr lang="en-US" b="1" dirty="0"/>
            <a:t>%%</a:t>
          </a:r>
          <a:r>
            <a:rPr lang="en-US" b="1" dirty="0" err="1"/>
            <a:t>run_pytest</a:t>
          </a:r>
          <a:r>
            <a:rPr lang="en-US" b="1" dirty="0"/>
            <a:t> [clean]</a:t>
          </a:r>
          <a:endParaRPr lang="en-US" dirty="0"/>
        </a:p>
      </dgm:t>
    </dgm:pt>
    <dgm:pt modelId="{FFD95A7E-6F59-4330-A261-27D0CA7089B8}" type="parTrans" cxnId="{E1205805-6DB8-4505-9B20-8F4BE3714395}">
      <dgm:prSet/>
      <dgm:spPr/>
      <dgm:t>
        <a:bodyPr/>
        <a:lstStyle/>
        <a:p>
          <a:endParaRPr lang="en-US"/>
        </a:p>
      </dgm:t>
    </dgm:pt>
    <dgm:pt modelId="{0E6DE831-7807-47A4-AA1E-EB2B6AB0AAA5}" type="sibTrans" cxnId="{E1205805-6DB8-4505-9B20-8F4BE3714395}">
      <dgm:prSet/>
      <dgm:spPr/>
      <dgm:t>
        <a:bodyPr/>
        <a:lstStyle/>
        <a:p>
          <a:endParaRPr lang="en-US"/>
        </a:p>
      </dgm:t>
    </dgm:pt>
    <dgm:pt modelId="{8AB5E921-94C1-46F6-A076-39A9A1CB84EF}">
      <dgm:prSet/>
      <dgm:spPr/>
      <dgm:t>
        <a:bodyPr/>
        <a:lstStyle/>
        <a:p>
          <a:r>
            <a:rPr lang="en-US" b="1" dirty="0" err="1"/>
            <a:t>ipytest.config</a:t>
          </a:r>
          <a:endParaRPr lang="en-US" dirty="0"/>
        </a:p>
      </dgm:t>
    </dgm:pt>
    <dgm:pt modelId="{3722A648-E0BA-4586-B4D7-16E5FD7D8AA4}" type="parTrans" cxnId="{2187D3A8-F778-4DF3-89DF-60700A4753BB}">
      <dgm:prSet/>
      <dgm:spPr/>
      <dgm:t>
        <a:bodyPr/>
        <a:lstStyle/>
        <a:p>
          <a:endParaRPr lang="en-US"/>
        </a:p>
      </dgm:t>
    </dgm:pt>
    <dgm:pt modelId="{CB26EA07-FC73-43BE-8D80-64AF9822ADCD}" type="sibTrans" cxnId="{2187D3A8-F778-4DF3-89DF-60700A4753BB}">
      <dgm:prSet/>
      <dgm:spPr/>
      <dgm:t>
        <a:bodyPr/>
        <a:lstStyle/>
        <a:p>
          <a:endParaRPr lang="en-US"/>
        </a:p>
      </dgm:t>
    </dgm:pt>
    <dgm:pt modelId="{551B4DA4-B7E9-4469-AF46-A3763FC85588}">
      <dgm:prSet/>
      <dgm:spPr/>
      <dgm:t>
        <a:bodyPr/>
        <a:lstStyle/>
        <a:p>
          <a:r>
            <a:rPr lang="en-US" dirty="0" err="1"/>
            <a:t>ipytest.config.rewrite_asserts</a:t>
          </a:r>
          <a:r>
            <a:rPr lang="en-US" dirty="0"/>
            <a:t> (default: False): enable </a:t>
          </a:r>
          <a:r>
            <a:rPr lang="en-US" dirty="0" err="1"/>
            <a:t>ipython</a:t>
          </a:r>
          <a:r>
            <a:rPr lang="en-US" dirty="0"/>
            <a:t> AST transforms globally to rewrite asserts.</a:t>
          </a:r>
        </a:p>
      </dgm:t>
    </dgm:pt>
    <dgm:pt modelId="{8699F0BD-DD2B-4E69-AF38-7712F87B8DF7}" type="parTrans" cxnId="{A1AC422E-9509-4E28-A2F8-7E1B24B75E09}">
      <dgm:prSet/>
      <dgm:spPr/>
      <dgm:t>
        <a:bodyPr/>
        <a:lstStyle/>
        <a:p>
          <a:endParaRPr lang="en-US"/>
        </a:p>
      </dgm:t>
    </dgm:pt>
    <dgm:pt modelId="{F2FF551A-45E4-4558-86C9-F249671E83FE}" type="sibTrans" cxnId="{A1AC422E-9509-4E28-A2F8-7E1B24B75E09}">
      <dgm:prSet/>
      <dgm:spPr/>
      <dgm:t>
        <a:bodyPr/>
        <a:lstStyle/>
        <a:p>
          <a:endParaRPr lang="en-US"/>
        </a:p>
      </dgm:t>
    </dgm:pt>
    <dgm:pt modelId="{035879C1-4A44-4378-8E36-0F631E219D30}">
      <dgm:prSet/>
      <dgm:spPr/>
      <dgm:t>
        <a:bodyPr/>
        <a:lstStyle/>
        <a:p>
          <a:r>
            <a:rPr lang="en-US" dirty="0" err="1"/>
            <a:t>ipytest.config.clean</a:t>
          </a:r>
          <a:r>
            <a:rPr lang="en-US" dirty="0"/>
            <a:t> (default: [Tt]</a:t>
          </a:r>
          <a:r>
            <a:rPr lang="en-US" dirty="0" err="1"/>
            <a:t>est</a:t>
          </a:r>
          <a:r>
            <a:rPr lang="en-US" dirty="0"/>
            <a:t>*): the pattern used to clean variables.</a:t>
          </a:r>
        </a:p>
      </dgm:t>
    </dgm:pt>
    <dgm:pt modelId="{B9EDA5C2-D9A1-4560-BF99-4F30F56C3DA1}" type="parTrans" cxnId="{D5739AF3-C866-492C-97DF-98A824A24F41}">
      <dgm:prSet/>
      <dgm:spPr/>
      <dgm:t>
        <a:bodyPr/>
        <a:lstStyle/>
        <a:p>
          <a:endParaRPr lang="en-US"/>
        </a:p>
      </dgm:t>
    </dgm:pt>
    <dgm:pt modelId="{7FEFBF84-4A02-49CB-82FF-7E01BE2E041A}" type="sibTrans" cxnId="{D5739AF3-C866-492C-97DF-98A824A24F41}">
      <dgm:prSet/>
      <dgm:spPr/>
      <dgm:t>
        <a:bodyPr/>
        <a:lstStyle/>
        <a:p>
          <a:endParaRPr lang="en-US"/>
        </a:p>
      </dgm:t>
    </dgm:pt>
    <dgm:pt modelId="{C6B41A54-A68A-41D9-AFB1-8C1FE46DEB48}">
      <dgm:prSet/>
      <dgm:spPr/>
      <dgm:t>
        <a:bodyPr/>
        <a:lstStyle/>
        <a:p>
          <a:r>
            <a:rPr lang="en-US" b="1" dirty="0" err="1"/>
            <a:t>ipytest.exit_code</a:t>
          </a:r>
          <a:endParaRPr lang="en-US" dirty="0"/>
        </a:p>
      </dgm:t>
    </dgm:pt>
    <dgm:pt modelId="{95F30B05-603F-48B8-A9EA-FF5CC229EE3C}" type="parTrans" cxnId="{DA0B7EAA-595F-4280-8C5E-F7E2A7FB94C7}">
      <dgm:prSet/>
      <dgm:spPr/>
      <dgm:t>
        <a:bodyPr/>
        <a:lstStyle/>
        <a:p>
          <a:endParaRPr lang="en-US"/>
        </a:p>
      </dgm:t>
    </dgm:pt>
    <dgm:pt modelId="{120E267D-C78B-47D5-82DC-33D151A145D3}" type="sibTrans" cxnId="{DA0B7EAA-595F-4280-8C5E-F7E2A7FB94C7}">
      <dgm:prSet/>
      <dgm:spPr/>
      <dgm:t>
        <a:bodyPr/>
        <a:lstStyle/>
        <a:p>
          <a:endParaRPr lang="en-US"/>
        </a:p>
      </dgm:t>
    </dgm:pt>
    <dgm:pt modelId="{CF87A0B4-A3A0-47D8-AAAF-D7ACAB4DF952}">
      <dgm:prSet/>
      <dgm:spPr/>
      <dgm:t>
        <a:bodyPr/>
        <a:lstStyle/>
        <a:p>
          <a:r>
            <a:rPr lang="en-US" dirty="0"/>
            <a:t>The return code of the last </a:t>
          </a:r>
          <a:r>
            <a:rPr lang="en-US" dirty="0" err="1"/>
            <a:t>pytest</a:t>
          </a:r>
          <a:r>
            <a:rPr lang="en-US" dirty="0"/>
            <a:t> invocation.</a:t>
          </a:r>
        </a:p>
      </dgm:t>
    </dgm:pt>
    <dgm:pt modelId="{5FC6090F-4DAB-4682-8A8D-367680A1B95A}" type="parTrans" cxnId="{DE97EBC3-DC62-47FE-9681-2F7B15BF6995}">
      <dgm:prSet/>
      <dgm:spPr/>
      <dgm:t>
        <a:bodyPr/>
        <a:lstStyle/>
        <a:p>
          <a:endParaRPr lang="en-US"/>
        </a:p>
      </dgm:t>
    </dgm:pt>
    <dgm:pt modelId="{FE073F47-041F-4A24-BF0C-783C19D89949}" type="sibTrans" cxnId="{DE97EBC3-DC62-47FE-9681-2F7B15BF6995}">
      <dgm:prSet/>
      <dgm:spPr/>
      <dgm:t>
        <a:bodyPr/>
        <a:lstStyle/>
        <a:p>
          <a:endParaRPr lang="en-US"/>
        </a:p>
      </dgm:t>
    </dgm:pt>
    <dgm:pt modelId="{97F42215-CF10-4542-A8D5-7A773FD2AC2D}">
      <dgm:prSet/>
      <dgm:spPr/>
      <dgm:t>
        <a:bodyPr/>
        <a:lstStyle/>
        <a:p>
          <a:r>
            <a:rPr lang="en-US" b="1"/>
            <a:t>ipytest.run()</a:t>
          </a:r>
          <a:endParaRPr lang="en-US"/>
        </a:p>
      </dgm:t>
    </dgm:pt>
    <dgm:pt modelId="{02B9BDF6-09A9-45D1-97C1-5EC50B0893D6}" type="parTrans" cxnId="{7370E891-B7EE-4EEA-A7CE-CC9AC214F3C1}">
      <dgm:prSet/>
      <dgm:spPr/>
      <dgm:t>
        <a:bodyPr/>
        <a:lstStyle/>
        <a:p>
          <a:endParaRPr lang="en-US"/>
        </a:p>
      </dgm:t>
    </dgm:pt>
    <dgm:pt modelId="{08AEAE30-E0A8-4F4C-BF1D-58152D2B8277}" type="sibTrans" cxnId="{7370E891-B7EE-4EEA-A7CE-CC9AC214F3C1}">
      <dgm:prSet/>
      <dgm:spPr/>
      <dgm:t>
        <a:bodyPr/>
        <a:lstStyle/>
        <a:p>
          <a:endParaRPr lang="en-US"/>
        </a:p>
      </dgm:t>
    </dgm:pt>
    <dgm:pt modelId="{F025C32E-0F5A-4711-B56F-E83EC41BFB2E}">
      <dgm:prSet/>
      <dgm:spPr/>
      <dgm:t>
        <a:bodyPr/>
        <a:lstStyle/>
        <a:p>
          <a:r>
            <a:rPr lang="en-US" dirty="0"/>
            <a:t>Execute all tests in the passed module (defaults to </a:t>
          </a:r>
          <a:r>
            <a:rPr lang="en-US" b="1" dirty="0"/>
            <a:t>main</a:t>
          </a:r>
          <a:r>
            <a:rPr lang="en-US" dirty="0"/>
            <a:t>) with </a:t>
          </a:r>
          <a:r>
            <a:rPr lang="en-US" dirty="0" err="1"/>
            <a:t>pytest</a:t>
          </a:r>
          <a:r>
            <a:rPr lang="en-US" dirty="0"/>
            <a:t>.</a:t>
          </a:r>
        </a:p>
      </dgm:t>
    </dgm:pt>
    <dgm:pt modelId="{37DAF85C-72D6-4997-BE27-D2ADFE8B31DC}" type="parTrans" cxnId="{B9BD8EA5-59C7-4BB7-8168-73B0BEA3AA0D}">
      <dgm:prSet/>
      <dgm:spPr/>
      <dgm:t>
        <a:bodyPr/>
        <a:lstStyle/>
        <a:p>
          <a:endParaRPr lang="en-US"/>
        </a:p>
      </dgm:t>
    </dgm:pt>
    <dgm:pt modelId="{7BE47E70-9F07-4B4C-B01F-7EA139BDCC12}" type="sibTrans" cxnId="{B9BD8EA5-59C7-4BB7-8168-73B0BEA3AA0D}">
      <dgm:prSet/>
      <dgm:spPr/>
      <dgm:t>
        <a:bodyPr/>
        <a:lstStyle/>
        <a:p>
          <a:endParaRPr lang="en-US"/>
        </a:p>
      </dgm:t>
    </dgm:pt>
    <dgm:pt modelId="{A18DD03B-C289-463E-A403-C6E391B28559}">
      <dgm:prSet/>
      <dgm:spPr/>
      <dgm:t>
        <a:bodyPr/>
        <a:lstStyle/>
        <a:p>
          <a:r>
            <a:rPr lang="en-US" b="1"/>
            <a:t>ipytest.clean_tests</a:t>
          </a:r>
          <a:endParaRPr lang="en-US"/>
        </a:p>
      </dgm:t>
    </dgm:pt>
    <dgm:pt modelId="{2225F2FC-5850-4F61-A543-EE26DB20CBD1}" type="parTrans" cxnId="{F2D136F3-662B-419D-8518-614C738EFD6A}">
      <dgm:prSet/>
      <dgm:spPr/>
      <dgm:t>
        <a:bodyPr/>
        <a:lstStyle/>
        <a:p>
          <a:endParaRPr lang="en-US"/>
        </a:p>
      </dgm:t>
    </dgm:pt>
    <dgm:pt modelId="{6C68D20D-DB15-434C-9684-398E8CDED098}" type="sibTrans" cxnId="{F2D136F3-662B-419D-8518-614C738EFD6A}">
      <dgm:prSet/>
      <dgm:spPr/>
      <dgm:t>
        <a:bodyPr/>
        <a:lstStyle/>
        <a:p>
          <a:endParaRPr lang="en-US"/>
        </a:p>
      </dgm:t>
    </dgm:pt>
    <dgm:pt modelId="{417F6407-BD92-4C98-97AE-5001B750FCAB}">
      <dgm:prSet/>
      <dgm:spPr/>
      <dgm:t>
        <a:bodyPr/>
        <a:lstStyle/>
        <a:p>
          <a:r>
            <a:rPr lang="en-US" dirty="0"/>
            <a:t>Delete tests with names matching the given pattern.</a:t>
          </a:r>
        </a:p>
      </dgm:t>
    </dgm:pt>
    <dgm:pt modelId="{10CCC299-BE4A-4BD7-B376-7BD4BF36876E}" type="parTrans" cxnId="{D6E64916-24DD-4BEC-9133-F394EB7770C7}">
      <dgm:prSet/>
      <dgm:spPr/>
      <dgm:t>
        <a:bodyPr/>
        <a:lstStyle/>
        <a:p>
          <a:endParaRPr lang="en-US"/>
        </a:p>
      </dgm:t>
    </dgm:pt>
    <dgm:pt modelId="{B84F6755-D0F5-4957-A4BD-78D6E08CC1EE}" type="sibTrans" cxnId="{D6E64916-24DD-4BEC-9133-F394EB7770C7}">
      <dgm:prSet/>
      <dgm:spPr/>
      <dgm:t>
        <a:bodyPr/>
        <a:lstStyle/>
        <a:p>
          <a:endParaRPr lang="en-US"/>
        </a:p>
      </dgm:t>
    </dgm:pt>
    <dgm:pt modelId="{B5C16F45-8D78-4BA4-923B-54EA8009867F}">
      <dgm:prSet/>
      <dgm:spPr/>
      <dgm:t>
        <a:bodyPr/>
        <a:lstStyle/>
        <a:p>
          <a:r>
            <a:rPr lang="en-US" b="1" dirty="0" err="1"/>
            <a:t>ipytest.reload</a:t>
          </a:r>
          <a:endParaRPr lang="en-US" dirty="0"/>
        </a:p>
      </dgm:t>
    </dgm:pt>
    <dgm:pt modelId="{6B4091E3-8C6B-4173-A9F4-AE79771D9583}" type="parTrans" cxnId="{502F17C1-F3CA-447B-8D43-2A809B74C01C}">
      <dgm:prSet/>
      <dgm:spPr/>
      <dgm:t>
        <a:bodyPr/>
        <a:lstStyle/>
        <a:p>
          <a:endParaRPr lang="en-US"/>
        </a:p>
      </dgm:t>
    </dgm:pt>
    <dgm:pt modelId="{9452C800-D36D-460D-ADF5-086CFBF94CE1}" type="sibTrans" cxnId="{502F17C1-F3CA-447B-8D43-2A809B74C01C}">
      <dgm:prSet/>
      <dgm:spPr/>
      <dgm:t>
        <a:bodyPr/>
        <a:lstStyle/>
        <a:p>
          <a:endParaRPr lang="en-US"/>
        </a:p>
      </dgm:t>
    </dgm:pt>
    <dgm:pt modelId="{2BE8B610-40DD-4069-AAF1-44ABE069A290}">
      <dgm:prSet/>
      <dgm:spPr/>
      <dgm:t>
        <a:bodyPr/>
        <a:lstStyle/>
        <a:p>
          <a:r>
            <a:rPr lang="en-US" dirty="0"/>
            <a:t>Reload all modules passed as strings.</a:t>
          </a:r>
        </a:p>
      </dgm:t>
    </dgm:pt>
    <dgm:pt modelId="{33E48387-7D37-4F8E-BAB6-C8FDABD88B48}" type="parTrans" cxnId="{D863E62D-DD0C-4195-BE89-07BD751E512C}">
      <dgm:prSet/>
      <dgm:spPr/>
      <dgm:t>
        <a:bodyPr/>
        <a:lstStyle/>
        <a:p>
          <a:endParaRPr lang="en-US"/>
        </a:p>
      </dgm:t>
    </dgm:pt>
    <dgm:pt modelId="{3E3A1EDF-7189-469D-9A33-8928ADBCF7A7}" type="sibTrans" cxnId="{D863E62D-DD0C-4195-BE89-07BD751E512C}">
      <dgm:prSet/>
      <dgm:spPr/>
      <dgm:t>
        <a:bodyPr/>
        <a:lstStyle/>
        <a:p>
          <a:endParaRPr lang="en-US"/>
        </a:p>
      </dgm:t>
    </dgm:pt>
    <dgm:pt modelId="{475450D1-749C-4187-B226-F221E5CCE7C1}">
      <dgm:prSet/>
      <dgm:spPr/>
      <dgm:t>
        <a:bodyPr/>
        <a:lstStyle/>
        <a:p>
          <a:r>
            <a:rPr lang="en-US" b="1"/>
            <a:t>ipytest.running_as_test()</a:t>
          </a:r>
          <a:endParaRPr lang="en-US"/>
        </a:p>
      </dgm:t>
    </dgm:pt>
    <dgm:pt modelId="{271493C3-21E0-407A-8FC5-A5FF84D23E39}" type="parTrans" cxnId="{D0C7D1B0-50B6-4DBE-8C29-C3F5661EA50A}">
      <dgm:prSet/>
      <dgm:spPr/>
      <dgm:t>
        <a:bodyPr/>
        <a:lstStyle/>
        <a:p>
          <a:endParaRPr lang="en-US"/>
        </a:p>
      </dgm:t>
    </dgm:pt>
    <dgm:pt modelId="{77A8A2C9-5ECD-4F8A-9457-49BFAAA25245}" type="sibTrans" cxnId="{D0C7D1B0-50B6-4DBE-8C29-C3F5661EA50A}">
      <dgm:prSet/>
      <dgm:spPr/>
      <dgm:t>
        <a:bodyPr/>
        <a:lstStyle/>
        <a:p>
          <a:endParaRPr lang="en-US"/>
        </a:p>
      </dgm:t>
    </dgm:pt>
    <dgm:pt modelId="{C591611A-9133-4ADB-80A7-4A3FD28EC25D}">
      <dgm:prSet/>
      <dgm:spPr/>
      <dgm:t>
        <a:bodyPr/>
        <a:lstStyle/>
        <a:p>
          <a:r>
            <a:rPr lang="en-US" dirty="0"/>
            <a:t>Check whether the notebook is executed as a test.</a:t>
          </a:r>
        </a:p>
      </dgm:t>
    </dgm:pt>
    <dgm:pt modelId="{C79A6AFC-7E4A-46AD-ABD9-9594DDCA2E1B}" type="parTrans" cxnId="{3DBDE655-6E61-4E69-9FDF-DE35F8D4C7C1}">
      <dgm:prSet/>
      <dgm:spPr/>
      <dgm:t>
        <a:bodyPr/>
        <a:lstStyle/>
        <a:p>
          <a:endParaRPr lang="en-US"/>
        </a:p>
      </dgm:t>
    </dgm:pt>
    <dgm:pt modelId="{0E56040B-4013-4FF7-9AD4-A413BAD879D1}" type="sibTrans" cxnId="{3DBDE655-6E61-4E69-9FDF-DE35F8D4C7C1}">
      <dgm:prSet/>
      <dgm:spPr/>
      <dgm:t>
        <a:bodyPr/>
        <a:lstStyle/>
        <a:p>
          <a:endParaRPr lang="en-US"/>
        </a:p>
      </dgm:t>
    </dgm:pt>
    <dgm:pt modelId="{572A024C-A769-47A8-9CCE-82F5DBEB15FC}">
      <dgm:prSet/>
      <dgm:spPr/>
      <dgm:t>
        <a:bodyPr/>
        <a:lstStyle/>
        <a:p>
          <a:r>
            <a:rPr lang="en-US" dirty="0"/>
            <a:t>This function may be useful, when running notebooks as integration tests to ensure the runtime is not exceedingly long.</a:t>
          </a:r>
          <a:br>
            <a:rPr lang="en-US" dirty="0"/>
          </a:br>
          <a:endParaRPr lang="en-US" dirty="0"/>
        </a:p>
      </dgm:t>
    </dgm:pt>
    <dgm:pt modelId="{7EBF2D9C-523A-4ECA-A785-178D4DFFFBBC}" type="parTrans" cxnId="{982649FB-60D7-47B5-97C3-E53FAF58D872}">
      <dgm:prSet/>
      <dgm:spPr/>
      <dgm:t>
        <a:bodyPr/>
        <a:lstStyle/>
        <a:p>
          <a:endParaRPr lang="en-US"/>
        </a:p>
      </dgm:t>
    </dgm:pt>
    <dgm:pt modelId="{7B0D32CA-D191-4E2A-B194-6D3A72872304}" type="sibTrans" cxnId="{982649FB-60D7-47B5-97C3-E53FAF58D872}">
      <dgm:prSet/>
      <dgm:spPr/>
      <dgm:t>
        <a:bodyPr/>
        <a:lstStyle/>
        <a:p>
          <a:endParaRPr lang="en-US"/>
        </a:p>
      </dgm:t>
    </dgm:pt>
    <dgm:pt modelId="{D6D20168-147D-3F46-9412-E558C7F8B784}" type="pres">
      <dgm:prSet presAssocID="{945A135C-CD40-4F19-A513-C3872C9B2BA7}" presName="linear" presStyleCnt="0">
        <dgm:presLayoutVars>
          <dgm:dir/>
          <dgm:animLvl val="lvl"/>
          <dgm:resizeHandles val="exact"/>
        </dgm:presLayoutVars>
      </dgm:prSet>
      <dgm:spPr/>
    </dgm:pt>
    <dgm:pt modelId="{8551ECD9-10C6-2D42-B518-4CE7CAE36629}" type="pres">
      <dgm:prSet presAssocID="{A4B8CAFA-E8FE-44C0-A8F2-2F0118797D83}" presName="parentLin" presStyleCnt="0"/>
      <dgm:spPr/>
    </dgm:pt>
    <dgm:pt modelId="{73B63574-02CA-7846-A4AD-26D404702B89}" type="pres">
      <dgm:prSet presAssocID="{A4B8CAFA-E8FE-44C0-A8F2-2F0118797D83}" presName="parentLeftMargin" presStyleLbl="node1" presStyleIdx="0" presStyleCnt="7"/>
      <dgm:spPr/>
    </dgm:pt>
    <dgm:pt modelId="{894D198E-65DD-D64F-85EF-889B10D0E5E0}" type="pres">
      <dgm:prSet presAssocID="{A4B8CAFA-E8FE-44C0-A8F2-2F0118797D83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409BA624-AB7F-9144-9489-2BEBB0054978}" type="pres">
      <dgm:prSet presAssocID="{A4B8CAFA-E8FE-44C0-A8F2-2F0118797D83}" presName="negativeSpace" presStyleCnt="0"/>
      <dgm:spPr/>
    </dgm:pt>
    <dgm:pt modelId="{8BC93DEC-495A-AA4D-8F1F-2F9C1BC2A66C}" type="pres">
      <dgm:prSet presAssocID="{A4B8CAFA-E8FE-44C0-A8F2-2F0118797D83}" presName="childText" presStyleLbl="conFgAcc1" presStyleIdx="0" presStyleCnt="7">
        <dgm:presLayoutVars>
          <dgm:bulletEnabled val="1"/>
        </dgm:presLayoutVars>
      </dgm:prSet>
      <dgm:spPr/>
    </dgm:pt>
    <dgm:pt modelId="{B94D3B15-2335-9945-8245-5BBF0125F0BD}" type="pres">
      <dgm:prSet presAssocID="{0E6DE831-7807-47A4-AA1E-EB2B6AB0AAA5}" presName="spaceBetweenRectangles" presStyleCnt="0"/>
      <dgm:spPr/>
    </dgm:pt>
    <dgm:pt modelId="{1C43C7E5-933D-CE46-BDA2-0218B2904855}" type="pres">
      <dgm:prSet presAssocID="{8AB5E921-94C1-46F6-A076-39A9A1CB84EF}" presName="parentLin" presStyleCnt="0"/>
      <dgm:spPr/>
    </dgm:pt>
    <dgm:pt modelId="{3AD9A4B6-9EA4-494B-A5DD-9360A6B60D72}" type="pres">
      <dgm:prSet presAssocID="{8AB5E921-94C1-46F6-A076-39A9A1CB84EF}" presName="parentLeftMargin" presStyleLbl="node1" presStyleIdx="0" presStyleCnt="7"/>
      <dgm:spPr/>
    </dgm:pt>
    <dgm:pt modelId="{8D6335B0-5BF0-D447-B62F-076CC460C7FC}" type="pres">
      <dgm:prSet presAssocID="{8AB5E921-94C1-46F6-A076-39A9A1CB84EF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AC834B3D-098E-D047-871F-9FFC5BA5304A}" type="pres">
      <dgm:prSet presAssocID="{8AB5E921-94C1-46F6-A076-39A9A1CB84EF}" presName="negativeSpace" presStyleCnt="0"/>
      <dgm:spPr/>
    </dgm:pt>
    <dgm:pt modelId="{8C2857F8-5E84-EC41-A07A-712FBF430D8A}" type="pres">
      <dgm:prSet presAssocID="{8AB5E921-94C1-46F6-A076-39A9A1CB84EF}" presName="childText" presStyleLbl="conFgAcc1" presStyleIdx="1" presStyleCnt="7">
        <dgm:presLayoutVars>
          <dgm:bulletEnabled val="1"/>
        </dgm:presLayoutVars>
      </dgm:prSet>
      <dgm:spPr/>
    </dgm:pt>
    <dgm:pt modelId="{5EF6D1AD-E7DA-D341-82E3-E863016489A8}" type="pres">
      <dgm:prSet presAssocID="{CB26EA07-FC73-43BE-8D80-64AF9822ADCD}" presName="spaceBetweenRectangles" presStyleCnt="0"/>
      <dgm:spPr/>
    </dgm:pt>
    <dgm:pt modelId="{128E1853-66FE-8D4E-B75C-E56A4CFF5049}" type="pres">
      <dgm:prSet presAssocID="{C6B41A54-A68A-41D9-AFB1-8C1FE46DEB48}" presName="parentLin" presStyleCnt="0"/>
      <dgm:spPr/>
    </dgm:pt>
    <dgm:pt modelId="{922D8E69-31DA-674E-B8DE-1FC8A06AF37E}" type="pres">
      <dgm:prSet presAssocID="{C6B41A54-A68A-41D9-AFB1-8C1FE46DEB48}" presName="parentLeftMargin" presStyleLbl="node1" presStyleIdx="1" presStyleCnt="7"/>
      <dgm:spPr/>
    </dgm:pt>
    <dgm:pt modelId="{90B01590-B1AA-A94C-972F-192B1C0F722A}" type="pres">
      <dgm:prSet presAssocID="{C6B41A54-A68A-41D9-AFB1-8C1FE46DEB48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49017A09-D07B-A644-9154-01E1564626B7}" type="pres">
      <dgm:prSet presAssocID="{C6B41A54-A68A-41D9-AFB1-8C1FE46DEB48}" presName="negativeSpace" presStyleCnt="0"/>
      <dgm:spPr/>
    </dgm:pt>
    <dgm:pt modelId="{5D7A03D7-7244-0B49-97B2-29E1C83E3944}" type="pres">
      <dgm:prSet presAssocID="{C6B41A54-A68A-41D9-AFB1-8C1FE46DEB48}" presName="childText" presStyleLbl="conFgAcc1" presStyleIdx="2" presStyleCnt="7">
        <dgm:presLayoutVars>
          <dgm:bulletEnabled val="1"/>
        </dgm:presLayoutVars>
      </dgm:prSet>
      <dgm:spPr/>
    </dgm:pt>
    <dgm:pt modelId="{E7233213-3BFD-6943-B31C-8CCF770E05A3}" type="pres">
      <dgm:prSet presAssocID="{120E267D-C78B-47D5-82DC-33D151A145D3}" presName="spaceBetweenRectangles" presStyleCnt="0"/>
      <dgm:spPr/>
    </dgm:pt>
    <dgm:pt modelId="{79454819-5786-FB46-A379-3D534A77F4FC}" type="pres">
      <dgm:prSet presAssocID="{97F42215-CF10-4542-A8D5-7A773FD2AC2D}" presName="parentLin" presStyleCnt="0"/>
      <dgm:spPr/>
    </dgm:pt>
    <dgm:pt modelId="{75734001-22BC-C041-9D1C-CD09EA9FBB80}" type="pres">
      <dgm:prSet presAssocID="{97F42215-CF10-4542-A8D5-7A773FD2AC2D}" presName="parentLeftMargin" presStyleLbl="node1" presStyleIdx="2" presStyleCnt="7"/>
      <dgm:spPr/>
    </dgm:pt>
    <dgm:pt modelId="{1F3B63A1-6C06-2B47-868D-C774F1FD031B}" type="pres">
      <dgm:prSet presAssocID="{97F42215-CF10-4542-A8D5-7A773FD2AC2D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8A7039E1-A7C0-8A47-AA2D-A78A8ECECF29}" type="pres">
      <dgm:prSet presAssocID="{97F42215-CF10-4542-A8D5-7A773FD2AC2D}" presName="negativeSpace" presStyleCnt="0"/>
      <dgm:spPr/>
    </dgm:pt>
    <dgm:pt modelId="{1DF7805D-D8BC-DB48-AC18-519249BCA7C5}" type="pres">
      <dgm:prSet presAssocID="{97F42215-CF10-4542-A8D5-7A773FD2AC2D}" presName="childText" presStyleLbl="conFgAcc1" presStyleIdx="3" presStyleCnt="7">
        <dgm:presLayoutVars>
          <dgm:bulletEnabled val="1"/>
        </dgm:presLayoutVars>
      </dgm:prSet>
      <dgm:spPr/>
    </dgm:pt>
    <dgm:pt modelId="{20918E65-4E9A-1B40-9226-F589287E6998}" type="pres">
      <dgm:prSet presAssocID="{08AEAE30-E0A8-4F4C-BF1D-58152D2B8277}" presName="spaceBetweenRectangles" presStyleCnt="0"/>
      <dgm:spPr/>
    </dgm:pt>
    <dgm:pt modelId="{756798FD-5688-CD4A-A90D-3063B66C963D}" type="pres">
      <dgm:prSet presAssocID="{A18DD03B-C289-463E-A403-C6E391B28559}" presName="parentLin" presStyleCnt="0"/>
      <dgm:spPr/>
    </dgm:pt>
    <dgm:pt modelId="{2A748BFA-50EE-2648-98FD-B8E65F3B256F}" type="pres">
      <dgm:prSet presAssocID="{A18DD03B-C289-463E-A403-C6E391B28559}" presName="parentLeftMargin" presStyleLbl="node1" presStyleIdx="3" presStyleCnt="7"/>
      <dgm:spPr/>
    </dgm:pt>
    <dgm:pt modelId="{E27CD812-795C-1540-BAAE-8432D32348D3}" type="pres">
      <dgm:prSet presAssocID="{A18DD03B-C289-463E-A403-C6E391B28559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BF665B61-BD96-984C-96BB-346562C85755}" type="pres">
      <dgm:prSet presAssocID="{A18DD03B-C289-463E-A403-C6E391B28559}" presName="negativeSpace" presStyleCnt="0"/>
      <dgm:spPr/>
    </dgm:pt>
    <dgm:pt modelId="{5C5AB29B-29C6-934E-AE78-5ABD5F30E1DD}" type="pres">
      <dgm:prSet presAssocID="{A18DD03B-C289-463E-A403-C6E391B28559}" presName="childText" presStyleLbl="conFgAcc1" presStyleIdx="4" presStyleCnt="7">
        <dgm:presLayoutVars>
          <dgm:bulletEnabled val="1"/>
        </dgm:presLayoutVars>
      </dgm:prSet>
      <dgm:spPr/>
    </dgm:pt>
    <dgm:pt modelId="{B6E7F449-F30A-F444-96EA-523F7D0C0833}" type="pres">
      <dgm:prSet presAssocID="{6C68D20D-DB15-434C-9684-398E8CDED098}" presName="spaceBetweenRectangles" presStyleCnt="0"/>
      <dgm:spPr/>
    </dgm:pt>
    <dgm:pt modelId="{FE4A1AB5-F089-354B-B4CC-F082846E4C74}" type="pres">
      <dgm:prSet presAssocID="{B5C16F45-8D78-4BA4-923B-54EA8009867F}" presName="parentLin" presStyleCnt="0"/>
      <dgm:spPr/>
    </dgm:pt>
    <dgm:pt modelId="{7241C6CE-E803-5546-8236-EE9D5AF5E76E}" type="pres">
      <dgm:prSet presAssocID="{B5C16F45-8D78-4BA4-923B-54EA8009867F}" presName="parentLeftMargin" presStyleLbl="node1" presStyleIdx="4" presStyleCnt="7"/>
      <dgm:spPr/>
    </dgm:pt>
    <dgm:pt modelId="{5ECF3039-164F-3643-9F62-4131E5EBF8F5}" type="pres">
      <dgm:prSet presAssocID="{B5C16F45-8D78-4BA4-923B-54EA8009867F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ED52ADA1-439B-AB4A-A680-0D4EA96932B5}" type="pres">
      <dgm:prSet presAssocID="{B5C16F45-8D78-4BA4-923B-54EA8009867F}" presName="negativeSpace" presStyleCnt="0"/>
      <dgm:spPr/>
    </dgm:pt>
    <dgm:pt modelId="{839B5454-CFC0-F742-B127-68F15754F6C0}" type="pres">
      <dgm:prSet presAssocID="{B5C16F45-8D78-4BA4-923B-54EA8009867F}" presName="childText" presStyleLbl="conFgAcc1" presStyleIdx="5" presStyleCnt="7">
        <dgm:presLayoutVars>
          <dgm:bulletEnabled val="1"/>
        </dgm:presLayoutVars>
      </dgm:prSet>
      <dgm:spPr/>
    </dgm:pt>
    <dgm:pt modelId="{DFCB5684-A9AC-494E-B38E-158CCD35F281}" type="pres">
      <dgm:prSet presAssocID="{9452C800-D36D-460D-ADF5-086CFBF94CE1}" presName="spaceBetweenRectangles" presStyleCnt="0"/>
      <dgm:spPr/>
    </dgm:pt>
    <dgm:pt modelId="{6393FB55-9F3F-B949-B5FC-49251BCCF5D2}" type="pres">
      <dgm:prSet presAssocID="{475450D1-749C-4187-B226-F221E5CCE7C1}" presName="parentLin" presStyleCnt="0"/>
      <dgm:spPr/>
    </dgm:pt>
    <dgm:pt modelId="{4E309E9E-E77F-D043-9645-CAEA41AD81CE}" type="pres">
      <dgm:prSet presAssocID="{475450D1-749C-4187-B226-F221E5CCE7C1}" presName="parentLeftMargin" presStyleLbl="node1" presStyleIdx="5" presStyleCnt="7"/>
      <dgm:spPr/>
    </dgm:pt>
    <dgm:pt modelId="{5170ED0D-D9A6-CF4F-8847-48242A1B0C34}" type="pres">
      <dgm:prSet presAssocID="{475450D1-749C-4187-B226-F221E5CCE7C1}" presName="parentText" presStyleLbl="node1" presStyleIdx="6" presStyleCnt="7">
        <dgm:presLayoutVars>
          <dgm:chMax val="0"/>
          <dgm:bulletEnabled val="1"/>
        </dgm:presLayoutVars>
      </dgm:prSet>
      <dgm:spPr/>
    </dgm:pt>
    <dgm:pt modelId="{A81A3379-CDC7-BF41-8BA2-201A3BE560F7}" type="pres">
      <dgm:prSet presAssocID="{475450D1-749C-4187-B226-F221E5CCE7C1}" presName="negativeSpace" presStyleCnt="0"/>
      <dgm:spPr/>
    </dgm:pt>
    <dgm:pt modelId="{D41AEA66-0FE3-2149-BFEF-12D8D0621B2D}" type="pres">
      <dgm:prSet presAssocID="{475450D1-749C-4187-B226-F221E5CCE7C1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87599E00-0F60-7245-A20A-8E5B60F63305}" type="presOf" srcId="{2BE8B610-40DD-4069-AAF1-44ABE069A290}" destId="{839B5454-CFC0-F742-B127-68F15754F6C0}" srcOrd="0" destOrd="0" presId="urn:microsoft.com/office/officeart/2005/8/layout/list1"/>
    <dgm:cxn modelId="{498AF800-8422-0B46-BB7F-E6657648813E}" type="presOf" srcId="{97F42215-CF10-4542-A8D5-7A773FD2AC2D}" destId="{1F3B63A1-6C06-2B47-868D-C774F1FD031B}" srcOrd="1" destOrd="0" presId="urn:microsoft.com/office/officeart/2005/8/layout/list1"/>
    <dgm:cxn modelId="{A9D2BF01-290B-6B49-9CE3-F9393ACD637A}" type="presOf" srcId="{A18DD03B-C289-463E-A403-C6E391B28559}" destId="{2A748BFA-50EE-2648-98FD-B8E65F3B256F}" srcOrd="0" destOrd="0" presId="urn:microsoft.com/office/officeart/2005/8/layout/list1"/>
    <dgm:cxn modelId="{E1205805-6DB8-4505-9B20-8F4BE3714395}" srcId="{945A135C-CD40-4F19-A513-C3872C9B2BA7}" destId="{A4B8CAFA-E8FE-44C0-A8F2-2F0118797D83}" srcOrd="0" destOrd="0" parTransId="{FFD95A7E-6F59-4330-A261-27D0CA7089B8}" sibTransId="{0E6DE831-7807-47A4-AA1E-EB2B6AB0AAA5}"/>
    <dgm:cxn modelId="{D6E64916-24DD-4BEC-9133-F394EB7770C7}" srcId="{A18DD03B-C289-463E-A403-C6E391B28559}" destId="{417F6407-BD92-4C98-97AE-5001B750FCAB}" srcOrd="0" destOrd="0" parTransId="{10CCC299-BE4A-4BD7-B376-7BD4BF36876E}" sibTransId="{B84F6755-D0F5-4957-A4BD-78D6E08CC1EE}"/>
    <dgm:cxn modelId="{38F67626-F15F-FE41-AE26-A0D9CDC1BCDE}" type="presOf" srcId="{C6B41A54-A68A-41D9-AFB1-8C1FE46DEB48}" destId="{922D8E69-31DA-674E-B8DE-1FC8A06AF37E}" srcOrd="0" destOrd="0" presId="urn:microsoft.com/office/officeart/2005/8/layout/list1"/>
    <dgm:cxn modelId="{D863E62D-DD0C-4195-BE89-07BD751E512C}" srcId="{B5C16F45-8D78-4BA4-923B-54EA8009867F}" destId="{2BE8B610-40DD-4069-AAF1-44ABE069A290}" srcOrd="0" destOrd="0" parTransId="{33E48387-7D37-4F8E-BAB6-C8FDABD88B48}" sibTransId="{3E3A1EDF-7189-469D-9A33-8928ADBCF7A7}"/>
    <dgm:cxn modelId="{A1AC422E-9509-4E28-A2F8-7E1B24B75E09}" srcId="{8AB5E921-94C1-46F6-A076-39A9A1CB84EF}" destId="{551B4DA4-B7E9-4469-AF46-A3763FC85588}" srcOrd="0" destOrd="0" parTransId="{8699F0BD-DD2B-4E69-AF38-7712F87B8DF7}" sibTransId="{F2FF551A-45E4-4558-86C9-F249671E83FE}"/>
    <dgm:cxn modelId="{51531B3A-AE79-0D4C-AFA2-628FE2435C71}" type="presOf" srcId="{C591611A-9133-4ADB-80A7-4A3FD28EC25D}" destId="{D41AEA66-0FE3-2149-BFEF-12D8D0621B2D}" srcOrd="0" destOrd="0" presId="urn:microsoft.com/office/officeart/2005/8/layout/list1"/>
    <dgm:cxn modelId="{93C9F83A-AF2D-864C-8185-3031A422B6DD}" type="presOf" srcId="{C6B41A54-A68A-41D9-AFB1-8C1FE46DEB48}" destId="{90B01590-B1AA-A94C-972F-192B1C0F722A}" srcOrd="1" destOrd="0" presId="urn:microsoft.com/office/officeart/2005/8/layout/list1"/>
    <dgm:cxn modelId="{3DBDE655-6E61-4E69-9FDF-DE35F8D4C7C1}" srcId="{475450D1-749C-4187-B226-F221E5CCE7C1}" destId="{C591611A-9133-4ADB-80A7-4A3FD28EC25D}" srcOrd="0" destOrd="0" parTransId="{C79A6AFC-7E4A-46AD-ABD9-9594DDCA2E1B}" sibTransId="{0E56040B-4013-4FF7-9AD4-A413BAD879D1}"/>
    <dgm:cxn modelId="{E8C41B75-34D3-2546-AE68-63C8CEB73B95}" type="presOf" srcId="{CF87A0B4-A3A0-47D8-AAAF-D7ACAB4DF952}" destId="{5D7A03D7-7244-0B49-97B2-29E1C83E3944}" srcOrd="0" destOrd="0" presId="urn:microsoft.com/office/officeart/2005/8/layout/list1"/>
    <dgm:cxn modelId="{EC45E877-5D72-D443-AF26-6E1931B06B43}" type="presOf" srcId="{B5C16F45-8D78-4BA4-923B-54EA8009867F}" destId="{7241C6CE-E803-5546-8236-EE9D5AF5E76E}" srcOrd="0" destOrd="0" presId="urn:microsoft.com/office/officeart/2005/8/layout/list1"/>
    <dgm:cxn modelId="{B0A49D7E-F1FA-1942-A263-ED62005937DF}" type="presOf" srcId="{A4B8CAFA-E8FE-44C0-A8F2-2F0118797D83}" destId="{73B63574-02CA-7846-A4AD-26D404702B89}" srcOrd="0" destOrd="0" presId="urn:microsoft.com/office/officeart/2005/8/layout/list1"/>
    <dgm:cxn modelId="{2848937F-3622-8A43-9C4A-93BD3ADA9D6D}" type="presOf" srcId="{551B4DA4-B7E9-4469-AF46-A3763FC85588}" destId="{8C2857F8-5E84-EC41-A07A-712FBF430D8A}" srcOrd="0" destOrd="0" presId="urn:microsoft.com/office/officeart/2005/8/layout/list1"/>
    <dgm:cxn modelId="{0E2DB189-98C8-B244-934E-21F4D0A27407}" type="presOf" srcId="{035879C1-4A44-4378-8E36-0F631E219D30}" destId="{8C2857F8-5E84-EC41-A07A-712FBF430D8A}" srcOrd="0" destOrd="1" presId="urn:microsoft.com/office/officeart/2005/8/layout/list1"/>
    <dgm:cxn modelId="{F96CC68D-1029-2148-BC10-F0DEBC4E3827}" type="presOf" srcId="{A4B8CAFA-E8FE-44C0-A8F2-2F0118797D83}" destId="{894D198E-65DD-D64F-85EF-889B10D0E5E0}" srcOrd="1" destOrd="0" presId="urn:microsoft.com/office/officeart/2005/8/layout/list1"/>
    <dgm:cxn modelId="{96BDA88E-319F-1A41-BCF9-076196CE515F}" type="presOf" srcId="{8AB5E921-94C1-46F6-A076-39A9A1CB84EF}" destId="{8D6335B0-5BF0-D447-B62F-076CC460C7FC}" srcOrd="1" destOrd="0" presId="urn:microsoft.com/office/officeart/2005/8/layout/list1"/>
    <dgm:cxn modelId="{7370E891-B7EE-4EEA-A7CE-CC9AC214F3C1}" srcId="{945A135C-CD40-4F19-A513-C3872C9B2BA7}" destId="{97F42215-CF10-4542-A8D5-7A773FD2AC2D}" srcOrd="3" destOrd="0" parTransId="{02B9BDF6-09A9-45D1-97C1-5EC50B0893D6}" sibTransId="{08AEAE30-E0A8-4F4C-BF1D-58152D2B8277}"/>
    <dgm:cxn modelId="{D3FF4494-667A-7A47-A15C-73AD85263A03}" type="presOf" srcId="{F025C32E-0F5A-4711-B56F-E83EC41BFB2E}" destId="{1DF7805D-D8BC-DB48-AC18-519249BCA7C5}" srcOrd="0" destOrd="0" presId="urn:microsoft.com/office/officeart/2005/8/layout/list1"/>
    <dgm:cxn modelId="{05B62EA5-50F8-B54F-8173-1CB3ED87F905}" type="presOf" srcId="{572A024C-A769-47A8-9CCE-82F5DBEB15FC}" destId="{D41AEA66-0FE3-2149-BFEF-12D8D0621B2D}" srcOrd="0" destOrd="1" presId="urn:microsoft.com/office/officeart/2005/8/layout/list1"/>
    <dgm:cxn modelId="{B9BD8EA5-59C7-4BB7-8168-73B0BEA3AA0D}" srcId="{97F42215-CF10-4542-A8D5-7A773FD2AC2D}" destId="{F025C32E-0F5A-4711-B56F-E83EC41BFB2E}" srcOrd="0" destOrd="0" parTransId="{37DAF85C-72D6-4997-BE27-D2ADFE8B31DC}" sibTransId="{7BE47E70-9F07-4B4C-B01F-7EA139BDCC12}"/>
    <dgm:cxn modelId="{2187D3A8-F778-4DF3-89DF-60700A4753BB}" srcId="{945A135C-CD40-4F19-A513-C3872C9B2BA7}" destId="{8AB5E921-94C1-46F6-A076-39A9A1CB84EF}" srcOrd="1" destOrd="0" parTransId="{3722A648-E0BA-4586-B4D7-16E5FD7D8AA4}" sibTransId="{CB26EA07-FC73-43BE-8D80-64AF9822ADCD}"/>
    <dgm:cxn modelId="{DA0B7EAA-595F-4280-8C5E-F7E2A7FB94C7}" srcId="{945A135C-CD40-4F19-A513-C3872C9B2BA7}" destId="{C6B41A54-A68A-41D9-AFB1-8C1FE46DEB48}" srcOrd="2" destOrd="0" parTransId="{95F30B05-603F-48B8-A9EA-FF5CC229EE3C}" sibTransId="{120E267D-C78B-47D5-82DC-33D151A145D3}"/>
    <dgm:cxn modelId="{D0C7D1B0-50B6-4DBE-8C29-C3F5661EA50A}" srcId="{945A135C-CD40-4F19-A513-C3872C9B2BA7}" destId="{475450D1-749C-4187-B226-F221E5CCE7C1}" srcOrd="6" destOrd="0" parTransId="{271493C3-21E0-407A-8FC5-A5FF84D23E39}" sibTransId="{77A8A2C9-5ECD-4F8A-9457-49BFAAA25245}"/>
    <dgm:cxn modelId="{579234B5-A586-5349-89AD-268FDF546732}" type="presOf" srcId="{8AB5E921-94C1-46F6-A076-39A9A1CB84EF}" destId="{3AD9A4B6-9EA4-494B-A5DD-9360A6B60D72}" srcOrd="0" destOrd="0" presId="urn:microsoft.com/office/officeart/2005/8/layout/list1"/>
    <dgm:cxn modelId="{502F17C1-F3CA-447B-8D43-2A809B74C01C}" srcId="{945A135C-CD40-4F19-A513-C3872C9B2BA7}" destId="{B5C16F45-8D78-4BA4-923B-54EA8009867F}" srcOrd="5" destOrd="0" parTransId="{6B4091E3-8C6B-4173-A9F4-AE79771D9583}" sibTransId="{9452C800-D36D-460D-ADF5-086CFBF94CE1}"/>
    <dgm:cxn modelId="{E6E9F7C1-4FDD-0641-9A96-A056F2D29ACD}" type="presOf" srcId="{B5C16F45-8D78-4BA4-923B-54EA8009867F}" destId="{5ECF3039-164F-3643-9F62-4131E5EBF8F5}" srcOrd="1" destOrd="0" presId="urn:microsoft.com/office/officeart/2005/8/layout/list1"/>
    <dgm:cxn modelId="{DE97EBC3-DC62-47FE-9681-2F7B15BF6995}" srcId="{C6B41A54-A68A-41D9-AFB1-8C1FE46DEB48}" destId="{CF87A0B4-A3A0-47D8-AAAF-D7ACAB4DF952}" srcOrd="0" destOrd="0" parTransId="{5FC6090F-4DAB-4682-8A8D-367680A1B95A}" sibTransId="{FE073F47-041F-4A24-BF0C-783C19D89949}"/>
    <dgm:cxn modelId="{582C52C9-0831-EC41-904D-7C061B95E0BC}" type="presOf" srcId="{417F6407-BD92-4C98-97AE-5001B750FCAB}" destId="{5C5AB29B-29C6-934E-AE78-5ABD5F30E1DD}" srcOrd="0" destOrd="0" presId="urn:microsoft.com/office/officeart/2005/8/layout/list1"/>
    <dgm:cxn modelId="{473810D2-ED76-A442-9D37-61F80C98AA86}" type="presOf" srcId="{475450D1-749C-4187-B226-F221E5CCE7C1}" destId="{4E309E9E-E77F-D043-9645-CAEA41AD81CE}" srcOrd="0" destOrd="0" presId="urn:microsoft.com/office/officeart/2005/8/layout/list1"/>
    <dgm:cxn modelId="{9CA42DE1-DD1B-5742-811D-DCC5A77ED3AF}" type="presOf" srcId="{475450D1-749C-4187-B226-F221E5CCE7C1}" destId="{5170ED0D-D9A6-CF4F-8847-48242A1B0C34}" srcOrd="1" destOrd="0" presId="urn:microsoft.com/office/officeart/2005/8/layout/list1"/>
    <dgm:cxn modelId="{2449FAE4-9F06-0B48-9158-42C553B9843D}" type="presOf" srcId="{A18DD03B-C289-463E-A403-C6E391B28559}" destId="{E27CD812-795C-1540-BAAE-8432D32348D3}" srcOrd="1" destOrd="0" presId="urn:microsoft.com/office/officeart/2005/8/layout/list1"/>
    <dgm:cxn modelId="{0A62FEEA-6703-0F4C-9FA8-A34C8288CB6A}" type="presOf" srcId="{945A135C-CD40-4F19-A513-C3872C9B2BA7}" destId="{D6D20168-147D-3F46-9412-E558C7F8B784}" srcOrd="0" destOrd="0" presId="urn:microsoft.com/office/officeart/2005/8/layout/list1"/>
    <dgm:cxn modelId="{DD8295EF-62C6-7F43-92D0-033A3D8F8BC4}" type="presOf" srcId="{97F42215-CF10-4542-A8D5-7A773FD2AC2D}" destId="{75734001-22BC-C041-9D1C-CD09EA9FBB80}" srcOrd="0" destOrd="0" presId="urn:microsoft.com/office/officeart/2005/8/layout/list1"/>
    <dgm:cxn modelId="{F2D136F3-662B-419D-8518-614C738EFD6A}" srcId="{945A135C-CD40-4F19-A513-C3872C9B2BA7}" destId="{A18DD03B-C289-463E-A403-C6E391B28559}" srcOrd="4" destOrd="0" parTransId="{2225F2FC-5850-4F61-A543-EE26DB20CBD1}" sibTransId="{6C68D20D-DB15-434C-9684-398E8CDED098}"/>
    <dgm:cxn modelId="{D5739AF3-C866-492C-97DF-98A824A24F41}" srcId="{8AB5E921-94C1-46F6-A076-39A9A1CB84EF}" destId="{035879C1-4A44-4378-8E36-0F631E219D30}" srcOrd="1" destOrd="0" parTransId="{B9EDA5C2-D9A1-4560-BF99-4F30F56C3DA1}" sibTransId="{7FEFBF84-4A02-49CB-82FF-7E01BE2E041A}"/>
    <dgm:cxn modelId="{982649FB-60D7-47B5-97C3-E53FAF58D872}" srcId="{475450D1-749C-4187-B226-F221E5CCE7C1}" destId="{572A024C-A769-47A8-9CCE-82F5DBEB15FC}" srcOrd="1" destOrd="0" parTransId="{7EBF2D9C-523A-4ECA-A785-178D4DFFFBBC}" sibTransId="{7B0D32CA-D191-4E2A-B194-6D3A72872304}"/>
    <dgm:cxn modelId="{3C954926-4E8E-194A-AEBC-A75ABFE6C8A6}" type="presParOf" srcId="{D6D20168-147D-3F46-9412-E558C7F8B784}" destId="{8551ECD9-10C6-2D42-B518-4CE7CAE36629}" srcOrd="0" destOrd="0" presId="urn:microsoft.com/office/officeart/2005/8/layout/list1"/>
    <dgm:cxn modelId="{988D8C24-777A-604C-937D-4929F63F28A7}" type="presParOf" srcId="{8551ECD9-10C6-2D42-B518-4CE7CAE36629}" destId="{73B63574-02CA-7846-A4AD-26D404702B89}" srcOrd="0" destOrd="0" presId="urn:microsoft.com/office/officeart/2005/8/layout/list1"/>
    <dgm:cxn modelId="{3CBD177A-7C09-5B44-934A-E3949910F7C0}" type="presParOf" srcId="{8551ECD9-10C6-2D42-B518-4CE7CAE36629}" destId="{894D198E-65DD-D64F-85EF-889B10D0E5E0}" srcOrd="1" destOrd="0" presId="urn:microsoft.com/office/officeart/2005/8/layout/list1"/>
    <dgm:cxn modelId="{EC5F89D3-F4FE-2245-81D2-652F0FD28B18}" type="presParOf" srcId="{D6D20168-147D-3F46-9412-E558C7F8B784}" destId="{409BA624-AB7F-9144-9489-2BEBB0054978}" srcOrd="1" destOrd="0" presId="urn:microsoft.com/office/officeart/2005/8/layout/list1"/>
    <dgm:cxn modelId="{278B85E3-D018-C34D-80CB-BA2B6E6DCB89}" type="presParOf" srcId="{D6D20168-147D-3F46-9412-E558C7F8B784}" destId="{8BC93DEC-495A-AA4D-8F1F-2F9C1BC2A66C}" srcOrd="2" destOrd="0" presId="urn:microsoft.com/office/officeart/2005/8/layout/list1"/>
    <dgm:cxn modelId="{0B01EBC6-4F42-B441-99EF-4913C64F4E3B}" type="presParOf" srcId="{D6D20168-147D-3F46-9412-E558C7F8B784}" destId="{B94D3B15-2335-9945-8245-5BBF0125F0BD}" srcOrd="3" destOrd="0" presId="urn:microsoft.com/office/officeart/2005/8/layout/list1"/>
    <dgm:cxn modelId="{FA86CAA3-4BFE-5D4A-A269-406BDCA09DA8}" type="presParOf" srcId="{D6D20168-147D-3F46-9412-E558C7F8B784}" destId="{1C43C7E5-933D-CE46-BDA2-0218B2904855}" srcOrd="4" destOrd="0" presId="urn:microsoft.com/office/officeart/2005/8/layout/list1"/>
    <dgm:cxn modelId="{98D336F0-6BCF-D440-97F4-0D672A1E618E}" type="presParOf" srcId="{1C43C7E5-933D-CE46-BDA2-0218B2904855}" destId="{3AD9A4B6-9EA4-494B-A5DD-9360A6B60D72}" srcOrd="0" destOrd="0" presId="urn:microsoft.com/office/officeart/2005/8/layout/list1"/>
    <dgm:cxn modelId="{D7D4F481-6F42-2240-87E7-197260491709}" type="presParOf" srcId="{1C43C7E5-933D-CE46-BDA2-0218B2904855}" destId="{8D6335B0-5BF0-D447-B62F-076CC460C7FC}" srcOrd="1" destOrd="0" presId="urn:microsoft.com/office/officeart/2005/8/layout/list1"/>
    <dgm:cxn modelId="{2A7B0DBE-ACD6-BD41-A09C-087D068FFA19}" type="presParOf" srcId="{D6D20168-147D-3F46-9412-E558C7F8B784}" destId="{AC834B3D-098E-D047-871F-9FFC5BA5304A}" srcOrd="5" destOrd="0" presId="urn:microsoft.com/office/officeart/2005/8/layout/list1"/>
    <dgm:cxn modelId="{59E82CF5-D014-B741-A2BC-D9582604003F}" type="presParOf" srcId="{D6D20168-147D-3F46-9412-E558C7F8B784}" destId="{8C2857F8-5E84-EC41-A07A-712FBF430D8A}" srcOrd="6" destOrd="0" presId="urn:microsoft.com/office/officeart/2005/8/layout/list1"/>
    <dgm:cxn modelId="{791805A8-DF86-E44E-B382-6D70ACCA62BA}" type="presParOf" srcId="{D6D20168-147D-3F46-9412-E558C7F8B784}" destId="{5EF6D1AD-E7DA-D341-82E3-E863016489A8}" srcOrd="7" destOrd="0" presId="urn:microsoft.com/office/officeart/2005/8/layout/list1"/>
    <dgm:cxn modelId="{F6FE1D2A-ADB7-E644-8254-8053E85F3C65}" type="presParOf" srcId="{D6D20168-147D-3F46-9412-E558C7F8B784}" destId="{128E1853-66FE-8D4E-B75C-E56A4CFF5049}" srcOrd="8" destOrd="0" presId="urn:microsoft.com/office/officeart/2005/8/layout/list1"/>
    <dgm:cxn modelId="{2368316C-42A0-314A-AAFF-0152387A3508}" type="presParOf" srcId="{128E1853-66FE-8D4E-B75C-E56A4CFF5049}" destId="{922D8E69-31DA-674E-B8DE-1FC8A06AF37E}" srcOrd="0" destOrd="0" presId="urn:microsoft.com/office/officeart/2005/8/layout/list1"/>
    <dgm:cxn modelId="{E8BD9A8F-46E6-8E4B-85B9-858F1BE4560F}" type="presParOf" srcId="{128E1853-66FE-8D4E-B75C-E56A4CFF5049}" destId="{90B01590-B1AA-A94C-972F-192B1C0F722A}" srcOrd="1" destOrd="0" presId="urn:microsoft.com/office/officeart/2005/8/layout/list1"/>
    <dgm:cxn modelId="{D80DF6CB-EEE8-D544-9F67-404E2075F137}" type="presParOf" srcId="{D6D20168-147D-3F46-9412-E558C7F8B784}" destId="{49017A09-D07B-A644-9154-01E1564626B7}" srcOrd="9" destOrd="0" presId="urn:microsoft.com/office/officeart/2005/8/layout/list1"/>
    <dgm:cxn modelId="{EADE9CBF-8FF5-D949-998F-0333A712BE7B}" type="presParOf" srcId="{D6D20168-147D-3F46-9412-E558C7F8B784}" destId="{5D7A03D7-7244-0B49-97B2-29E1C83E3944}" srcOrd="10" destOrd="0" presId="urn:microsoft.com/office/officeart/2005/8/layout/list1"/>
    <dgm:cxn modelId="{40C633F5-04BF-D44A-B958-F608AC7168E3}" type="presParOf" srcId="{D6D20168-147D-3F46-9412-E558C7F8B784}" destId="{E7233213-3BFD-6943-B31C-8CCF770E05A3}" srcOrd="11" destOrd="0" presId="urn:microsoft.com/office/officeart/2005/8/layout/list1"/>
    <dgm:cxn modelId="{8361B061-C4EE-9F4D-814A-8D8A09CAE693}" type="presParOf" srcId="{D6D20168-147D-3F46-9412-E558C7F8B784}" destId="{79454819-5786-FB46-A379-3D534A77F4FC}" srcOrd="12" destOrd="0" presId="urn:microsoft.com/office/officeart/2005/8/layout/list1"/>
    <dgm:cxn modelId="{62B8F727-4B76-2C49-B3A0-82314D5821F3}" type="presParOf" srcId="{79454819-5786-FB46-A379-3D534A77F4FC}" destId="{75734001-22BC-C041-9D1C-CD09EA9FBB80}" srcOrd="0" destOrd="0" presId="urn:microsoft.com/office/officeart/2005/8/layout/list1"/>
    <dgm:cxn modelId="{611B52E1-80F7-734B-811A-A42E24BC411B}" type="presParOf" srcId="{79454819-5786-FB46-A379-3D534A77F4FC}" destId="{1F3B63A1-6C06-2B47-868D-C774F1FD031B}" srcOrd="1" destOrd="0" presId="urn:microsoft.com/office/officeart/2005/8/layout/list1"/>
    <dgm:cxn modelId="{927490FC-019B-3343-B9BF-87A55E641526}" type="presParOf" srcId="{D6D20168-147D-3F46-9412-E558C7F8B784}" destId="{8A7039E1-A7C0-8A47-AA2D-A78A8ECECF29}" srcOrd="13" destOrd="0" presId="urn:microsoft.com/office/officeart/2005/8/layout/list1"/>
    <dgm:cxn modelId="{773E2CB5-0F4C-9F4F-9EF7-902753165639}" type="presParOf" srcId="{D6D20168-147D-3F46-9412-E558C7F8B784}" destId="{1DF7805D-D8BC-DB48-AC18-519249BCA7C5}" srcOrd="14" destOrd="0" presId="urn:microsoft.com/office/officeart/2005/8/layout/list1"/>
    <dgm:cxn modelId="{B7474246-B0C3-9242-9163-51C15337B849}" type="presParOf" srcId="{D6D20168-147D-3F46-9412-E558C7F8B784}" destId="{20918E65-4E9A-1B40-9226-F589287E6998}" srcOrd="15" destOrd="0" presId="urn:microsoft.com/office/officeart/2005/8/layout/list1"/>
    <dgm:cxn modelId="{79E8382B-0EEA-2546-9C23-C9F940A80997}" type="presParOf" srcId="{D6D20168-147D-3F46-9412-E558C7F8B784}" destId="{756798FD-5688-CD4A-A90D-3063B66C963D}" srcOrd="16" destOrd="0" presId="urn:microsoft.com/office/officeart/2005/8/layout/list1"/>
    <dgm:cxn modelId="{2962A72B-C2E9-1441-B7B8-805573853D29}" type="presParOf" srcId="{756798FD-5688-CD4A-A90D-3063B66C963D}" destId="{2A748BFA-50EE-2648-98FD-B8E65F3B256F}" srcOrd="0" destOrd="0" presId="urn:microsoft.com/office/officeart/2005/8/layout/list1"/>
    <dgm:cxn modelId="{C643FF57-0EB3-4C42-806C-30F9A662E1FF}" type="presParOf" srcId="{756798FD-5688-CD4A-A90D-3063B66C963D}" destId="{E27CD812-795C-1540-BAAE-8432D32348D3}" srcOrd="1" destOrd="0" presId="urn:microsoft.com/office/officeart/2005/8/layout/list1"/>
    <dgm:cxn modelId="{F2E8CF22-15CD-394D-8994-968855ACED37}" type="presParOf" srcId="{D6D20168-147D-3F46-9412-E558C7F8B784}" destId="{BF665B61-BD96-984C-96BB-346562C85755}" srcOrd="17" destOrd="0" presId="urn:microsoft.com/office/officeart/2005/8/layout/list1"/>
    <dgm:cxn modelId="{C5F999A5-7BC3-A842-A3D8-437A83245076}" type="presParOf" srcId="{D6D20168-147D-3F46-9412-E558C7F8B784}" destId="{5C5AB29B-29C6-934E-AE78-5ABD5F30E1DD}" srcOrd="18" destOrd="0" presId="urn:microsoft.com/office/officeart/2005/8/layout/list1"/>
    <dgm:cxn modelId="{BD54B57B-2FF5-6F44-9C0F-6DC8130034BB}" type="presParOf" srcId="{D6D20168-147D-3F46-9412-E558C7F8B784}" destId="{B6E7F449-F30A-F444-96EA-523F7D0C0833}" srcOrd="19" destOrd="0" presId="urn:microsoft.com/office/officeart/2005/8/layout/list1"/>
    <dgm:cxn modelId="{E49394B5-F068-814A-9342-0B5D252D2972}" type="presParOf" srcId="{D6D20168-147D-3F46-9412-E558C7F8B784}" destId="{FE4A1AB5-F089-354B-B4CC-F082846E4C74}" srcOrd="20" destOrd="0" presId="urn:microsoft.com/office/officeart/2005/8/layout/list1"/>
    <dgm:cxn modelId="{570C693D-A401-EF4B-B3C4-D956081E6A2A}" type="presParOf" srcId="{FE4A1AB5-F089-354B-B4CC-F082846E4C74}" destId="{7241C6CE-E803-5546-8236-EE9D5AF5E76E}" srcOrd="0" destOrd="0" presId="urn:microsoft.com/office/officeart/2005/8/layout/list1"/>
    <dgm:cxn modelId="{49A53ABC-275F-5740-82E3-F1CFA94BB76B}" type="presParOf" srcId="{FE4A1AB5-F089-354B-B4CC-F082846E4C74}" destId="{5ECF3039-164F-3643-9F62-4131E5EBF8F5}" srcOrd="1" destOrd="0" presId="urn:microsoft.com/office/officeart/2005/8/layout/list1"/>
    <dgm:cxn modelId="{4642BEEE-BC41-0649-BAF2-09CEEBCC5809}" type="presParOf" srcId="{D6D20168-147D-3F46-9412-E558C7F8B784}" destId="{ED52ADA1-439B-AB4A-A680-0D4EA96932B5}" srcOrd="21" destOrd="0" presId="urn:microsoft.com/office/officeart/2005/8/layout/list1"/>
    <dgm:cxn modelId="{21CAC34D-2C5B-6D48-8241-8B5A8EB9ADC3}" type="presParOf" srcId="{D6D20168-147D-3F46-9412-E558C7F8B784}" destId="{839B5454-CFC0-F742-B127-68F15754F6C0}" srcOrd="22" destOrd="0" presId="urn:microsoft.com/office/officeart/2005/8/layout/list1"/>
    <dgm:cxn modelId="{8083727E-A92C-5340-A58C-7C3E27C066A0}" type="presParOf" srcId="{D6D20168-147D-3F46-9412-E558C7F8B784}" destId="{DFCB5684-A9AC-494E-B38E-158CCD35F281}" srcOrd="23" destOrd="0" presId="urn:microsoft.com/office/officeart/2005/8/layout/list1"/>
    <dgm:cxn modelId="{C35AFF99-0FDE-AF49-9C6E-177E9C02D663}" type="presParOf" srcId="{D6D20168-147D-3F46-9412-E558C7F8B784}" destId="{6393FB55-9F3F-B949-B5FC-49251BCCF5D2}" srcOrd="24" destOrd="0" presId="urn:microsoft.com/office/officeart/2005/8/layout/list1"/>
    <dgm:cxn modelId="{D72C8453-50E4-DA43-931D-0BA923DCE5E7}" type="presParOf" srcId="{6393FB55-9F3F-B949-B5FC-49251BCCF5D2}" destId="{4E309E9E-E77F-D043-9645-CAEA41AD81CE}" srcOrd="0" destOrd="0" presId="urn:microsoft.com/office/officeart/2005/8/layout/list1"/>
    <dgm:cxn modelId="{36D59B0C-8D5C-F648-A26E-846663E0B0EE}" type="presParOf" srcId="{6393FB55-9F3F-B949-B5FC-49251BCCF5D2}" destId="{5170ED0D-D9A6-CF4F-8847-48242A1B0C34}" srcOrd="1" destOrd="0" presId="urn:microsoft.com/office/officeart/2005/8/layout/list1"/>
    <dgm:cxn modelId="{42299DD6-077E-F845-AF58-04C5BB1C69AF}" type="presParOf" srcId="{D6D20168-147D-3F46-9412-E558C7F8B784}" destId="{A81A3379-CDC7-BF41-8BA2-201A3BE560F7}" srcOrd="25" destOrd="0" presId="urn:microsoft.com/office/officeart/2005/8/layout/list1"/>
    <dgm:cxn modelId="{8DBDAE66-27CC-FE47-A8D8-F348E729AB6C}" type="presParOf" srcId="{D6D20168-147D-3F46-9412-E558C7F8B784}" destId="{D41AEA66-0FE3-2149-BFEF-12D8D0621B2D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C93DEC-495A-AA4D-8F1F-2F9C1BC2A66C}">
      <dsp:nvSpPr>
        <dsp:cNvPr id="0" name=""/>
        <dsp:cNvSpPr/>
      </dsp:nvSpPr>
      <dsp:spPr>
        <a:xfrm>
          <a:off x="0" y="332015"/>
          <a:ext cx="4706803" cy="17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4D198E-65DD-D64F-85EF-889B10D0E5E0}">
      <dsp:nvSpPr>
        <dsp:cNvPr id="0" name=""/>
        <dsp:cNvSpPr/>
      </dsp:nvSpPr>
      <dsp:spPr>
        <a:xfrm>
          <a:off x="235340" y="228695"/>
          <a:ext cx="3294762" cy="2066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4534" tIns="0" rIns="124534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1" kern="1200" dirty="0"/>
            <a:t>%%</a:t>
          </a:r>
          <a:r>
            <a:rPr lang="en-US" sz="700" b="1" kern="1200" dirty="0" err="1"/>
            <a:t>run_pytest</a:t>
          </a:r>
          <a:r>
            <a:rPr lang="en-US" sz="700" b="1" kern="1200" dirty="0"/>
            <a:t> [clean]</a:t>
          </a:r>
          <a:endParaRPr lang="en-US" sz="700" kern="1200" dirty="0"/>
        </a:p>
      </dsp:txBody>
      <dsp:txXfrm>
        <a:off x="245427" y="238782"/>
        <a:ext cx="3274588" cy="186466"/>
      </dsp:txXfrm>
    </dsp:sp>
    <dsp:sp modelId="{8C2857F8-5E84-EC41-A07A-712FBF430D8A}">
      <dsp:nvSpPr>
        <dsp:cNvPr id="0" name=""/>
        <dsp:cNvSpPr/>
      </dsp:nvSpPr>
      <dsp:spPr>
        <a:xfrm>
          <a:off x="0" y="649535"/>
          <a:ext cx="4706803" cy="407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5300" tIns="145796" rIns="365300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 err="1"/>
            <a:t>ipytest.config.rewrite_asserts</a:t>
          </a:r>
          <a:r>
            <a:rPr lang="en-US" sz="700" kern="1200" dirty="0"/>
            <a:t> (default: False): enable </a:t>
          </a:r>
          <a:r>
            <a:rPr lang="en-US" sz="700" kern="1200" dirty="0" err="1"/>
            <a:t>ipython</a:t>
          </a:r>
          <a:r>
            <a:rPr lang="en-US" sz="700" kern="1200" dirty="0"/>
            <a:t> AST transforms globally to rewrite asserts.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 err="1"/>
            <a:t>ipytest.config.clean</a:t>
          </a:r>
          <a:r>
            <a:rPr lang="en-US" sz="700" kern="1200" dirty="0"/>
            <a:t> (default: [Tt]</a:t>
          </a:r>
          <a:r>
            <a:rPr lang="en-US" sz="700" kern="1200" dirty="0" err="1"/>
            <a:t>est</a:t>
          </a:r>
          <a:r>
            <a:rPr lang="en-US" sz="700" kern="1200" dirty="0"/>
            <a:t>*): the pattern used to clean variables.</a:t>
          </a:r>
        </a:p>
      </dsp:txBody>
      <dsp:txXfrm>
        <a:off x="0" y="649535"/>
        <a:ext cx="4706803" cy="407925"/>
      </dsp:txXfrm>
    </dsp:sp>
    <dsp:sp modelId="{8D6335B0-5BF0-D447-B62F-076CC460C7FC}">
      <dsp:nvSpPr>
        <dsp:cNvPr id="0" name=""/>
        <dsp:cNvSpPr/>
      </dsp:nvSpPr>
      <dsp:spPr>
        <a:xfrm>
          <a:off x="235340" y="546215"/>
          <a:ext cx="3294762" cy="2066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4534" tIns="0" rIns="124534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1" kern="1200" dirty="0" err="1"/>
            <a:t>ipytest.config</a:t>
          </a:r>
          <a:endParaRPr lang="en-US" sz="700" kern="1200" dirty="0"/>
        </a:p>
      </dsp:txBody>
      <dsp:txXfrm>
        <a:off x="245427" y="556302"/>
        <a:ext cx="3274588" cy="186466"/>
      </dsp:txXfrm>
    </dsp:sp>
    <dsp:sp modelId="{5D7A03D7-7244-0B49-97B2-29E1C83E3944}">
      <dsp:nvSpPr>
        <dsp:cNvPr id="0" name=""/>
        <dsp:cNvSpPr/>
      </dsp:nvSpPr>
      <dsp:spPr>
        <a:xfrm>
          <a:off x="0" y="1198580"/>
          <a:ext cx="4706803" cy="297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5300" tIns="145796" rIns="365300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/>
            <a:t>The return code of the last </a:t>
          </a:r>
          <a:r>
            <a:rPr lang="en-US" sz="700" kern="1200" dirty="0" err="1"/>
            <a:t>pytest</a:t>
          </a:r>
          <a:r>
            <a:rPr lang="en-US" sz="700" kern="1200" dirty="0"/>
            <a:t> invocation.</a:t>
          </a:r>
        </a:p>
      </dsp:txBody>
      <dsp:txXfrm>
        <a:off x="0" y="1198580"/>
        <a:ext cx="4706803" cy="297675"/>
      </dsp:txXfrm>
    </dsp:sp>
    <dsp:sp modelId="{90B01590-B1AA-A94C-972F-192B1C0F722A}">
      <dsp:nvSpPr>
        <dsp:cNvPr id="0" name=""/>
        <dsp:cNvSpPr/>
      </dsp:nvSpPr>
      <dsp:spPr>
        <a:xfrm>
          <a:off x="235340" y="1095260"/>
          <a:ext cx="3294762" cy="2066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4534" tIns="0" rIns="124534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1" kern="1200" dirty="0" err="1"/>
            <a:t>ipytest.exit_code</a:t>
          </a:r>
          <a:endParaRPr lang="en-US" sz="700" kern="1200" dirty="0"/>
        </a:p>
      </dsp:txBody>
      <dsp:txXfrm>
        <a:off x="245427" y="1105347"/>
        <a:ext cx="3274588" cy="186466"/>
      </dsp:txXfrm>
    </dsp:sp>
    <dsp:sp modelId="{1DF7805D-D8BC-DB48-AC18-519249BCA7C5}">
      <dsp:nvSpPr>
        <dsp:cNvPr id="0" name=""/>
        <dsp:cNvSpPr/>
      </dsp:nvSpPr>
      <dsp:spPr>
        <a:xfrm>
          <a:off x="0" y="1637375"/>
          <a:ext cx="4706803" cy="297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5300" tIns="145796" rIns="365300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/>
            <a:t>Execute all tests in the passed module (defaults to </a:t>
          </a:r>
          <a:r>
            <a:rPr lang="en-US" sz="700" b="1" kern="1200" dirty="0"/>
            <a:t>main</a:t>
          </a:r>
          <a:r>
            <a:rPr lang="en-US" sz="700" kern="1200" dirty="0"/>
            <a:t>) with </a:t>
          </a:r>
          <a:r>
            <a:rPr lang="en-US" sz="700" kern="1200" dirty="0" err="1"/>
            <a:t>pytest</a:t>
          </a:r>
          <a:r>
            <a:rPr lang="en-US" sz="700" kern="1200" dirty="0"/>
            <a:t>.</a:t>
          </a:r>
        </a:p>
      </dsp:txBody>
      <dsp:txXfrm>
        <a:off x="0" y="1637375"/>
        <a:ext cx="4706803" cy="297675"/>
      </dsp:txXfrm>
    </dsp:sp>
    <dsp:sp modelId="{1F3B63A1-6C06-2B47-868D-C774F1FD031B}">
      <dsp:nvSpPr>
        <dsp:cNvPr id="0" name=""/>
        <dsp:cNvSpPr/>
      </dsp:nvSpPr>
      <dsp:spPr>
        <a:xfrm>
          <a:off x="235340" y="1534055"/>
          <a:ext cx="3294762" cy="2066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4534" tIns="0" rIns="124534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1" kern="1200"/>
            <a:t>ipytest.run()</a:t>
          </a:r>
          <a:endParaRPr lang="en-US" sz="700" kern="1200"/>
        </a:p>
      </dsp:txBody>
      <dsp:txXfrm>
        <a:off x="245427" y="1544142"/>
        <a:ext cx="3274588" cy="186466"/>
      </dsp:txXfrm>
    </dsp:sp>
    <dsp:sp modelId="{5C5AB29B-29C6-934E-AE78-5ABD5F30E1DD}">
      <dsp:nvSpPr>
        <dsp:cNvPr id="0" name=""/>
        <dsp:cNvSpPr/>
      </dsp:nvSpPr>
      <dsp:spPr>
        <a:xfrm>
          <a:off x="0" y="2076170"/>
          <a:ext cx="4706803" cy="297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5300" tIns="145796" rIns="365300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/>
            <a:t>Delete tests with names matching the given pattern.</a:t>
          </a:r>
        </a:p>
      </dsp:txBody>
      <dsp:txXfrm>
        <a:off x="0" y="2076170"/>
        <a:ext cx="4706803" cy="297675"/>
      </dsp:txXfrm>
    </dsp:sp>
    <dsp:sp modelId="{E27CD812-795C-1540-BAAE-8432D32348D3}">
      <dsp:nvSpPr>
        <dsp:cNvPr id="0" name=""/>
        <dsp:cNvSpPr/>
      </dsp:nvSpPr>
      <dsp:spPr>
        <a:xfrm>
          <a:off x="235340" y="1972850"/>
          <a:ext cx="3294762" cy="2066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4534" tIns="0" rIns="124534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1" kern="1200"/>
            <a:t>ipytest.clean_tests</a:t>
          </a:r>
          <a:endParaRPr lang="en-US" sz="700" kern="1200"/>
        </a:p>
      </dsp:txBody>
      <dsp:txXfrm>
        <a:off x="245427" y="1982937"/>
        <a:ext cx="3274588" cy="186466"/>
      </dsp:txXfrm>
    </dsp:sp>
    <dsp:sp modelId="{839B5454-CFC0-F742-B127-68F15754F6C0}">
      <dsp:nvSpPr>
        <dsp:cNvPr id="0" name=""/>
        <dsp:cNvSpPr/>
      </dsp:nvSpPr>
      <dsp:spPr>
        <a:xfrm>
          <a:off x="0" y="2514964"/>
          <a:ext cx="4706803" cy="297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5300" tIns="145796" rIns="365300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/>
            <a:t>Reload all modules passed as strings.</a:t>
          </a:r>
        </a:p>
      </dsp:txBody>
      <dsp:txXfrm>
        <a:off x="0" y="2514964"/>
        <a:ext cx="4706803" cy="297675"/>
      </dsp:txXfrm>
    </dsp:sp>
    <dsp:sp modelId="{5ECF3039-164F-3643-9F62-4131E5EBF8F5}">
      <dsp:nvSpPr>
        <dsp:cNvPr id="0" name=""/>
        <dsp:cNvSpPr/>
      </dsp:nvSpPr>
      <dsp:spPr>
        <a:xfrm>
          <a:off x="235340" y="2411645"/>
          <a:ext cx="3294762" cy="2066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4534" tIns="0" rIns="124534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1" kern="1200" dirty="0" err="1"/>
            <a:t>ipytest.reload</a:t>
          </a:r>
          <a:endParaRPr lang="en-US" sz="700" kern="1200" dirty="0"/>
        </a:p>
      </dsp:txBody>
      <dsp:txXfrm>
        <a:off x="245427" y="2421732"/>
        <a:ext cx="3274588" cy="186466"/>
      </dsp:txXfrm>
    </dsp:sp>
    <dsp:sp modelId="{D41AEA66-0FE3-2149-BFEF-12D8D0621B2D}">
      <dsp:nvSpPr>
        <dsp:cNvPr id="0" name=""/>
        <dsp:cNvSpPr/>
      </dsp:nvSpPr>
      <dsp:spPr>
        <a:xfrm>
          <a:off x="0" y="2953759"/>
          <a:ext cx="4706803" cy="6063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5300" tIns="145796" rIns="365300" bIns="49784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/>
            <a:t>Check whether the notebook is executed as a test.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/>
            <a:t>This function may be useful, when running notebooks as integration tests to ensure the runtime is not exceedingly long.</a:t>
          </a:r>
          <a:br>
            <a:rPr lang="en-US" sz="700" kern="1200" dirty="0"/>
          </a:br>
          <a:endParaRPr lang="en-US" sz="700" kern="1200" dirty="0"/>
        </a:p>
      </dsp:txBody>
      <dsp:txXfrm>
        <a:off x="0" y="2953759"/>
        <a:ext cx="4706803" cy="606375"/>
      </dsp:txXfrm>
    </dsp:sp>
    <dsp:sp modelId="{5170ED0D-D9A6-CF4F-8847-48242A1B0C34}">
      <dsp:nvSpPr>
        <dsp:cNvPr id="0" name=""/>
        <dsp:cNvSpPr/>
      </dsp:nvSpPr>
      <dsp:spPr>
        <a:xfrm>
          <a:off x="235340" y="2850440"/>
          <a:ext cx="3294762" cy="2066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4534" tIns="0" rIns="124534" bIns="0" numCol="1" spcCol="1270" anchor="ctr" anchorCtr="0">
          <a:noAutofit/>
        </a:bodyPr>
        <a:lstStyle/>
        <a:p>
          <a:pPr marL="0" lvl="0" indent="0" algn="l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1" kern="1200"/>
            <a:t>ipytest.running_as_test()</a:t>
          </a:r>
          <a:endParaRPr lang="en-US" sz="700" kern="1200"/>
        </a:p>
      </dsp:txBody>
      <dsp:txXfrm>
        <a:off x="245427" y="2860527"/>
        <a:ext cx="3274588" cy="1864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jpe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6F5A1-65C2-4148-A0F6-6B2DD22C3118}" type="datetimeFigureOut">
              <a:rPr lang="en-US" smtClean="0"/>
              <a:t>5/4/21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A09211-E31F-2546-A1CE-19A8E8175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9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A09211-E31F-2546-A1CE-19A8E8175C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41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2D13D-BD18-EC43-BAFD-4D9FFEA03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E1B11A-C678-5743-97E2-854693147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FB8CCB-984A-6448-A18A-A36112E5C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24895-6C91-8942-A9B6-73DE61A1F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8830E-4E52-D848-99C1-306F16438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140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61911-47A6-9A45-91D6-AB7F0A2EE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362A6C-7BEE-6142-B95F-6F7F77FB26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C21C4-12BC-6C4B-B63E-DFF43A61F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5F551-6618-D948-9753-A825406AC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9ED67-3040-F547-B548-DCCB90F5C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74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ADE636-6684-374F-B1CD-A5B8C9F3AE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7F0A4-FEEA-394E-A5DB-C0B9792997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55242-7EA9-FA43-A3E3-5D1B6B6B8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A7B84-9290-CE46-9B61-D70CC7DCA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51010-44C6-0F4A-A379-D18B8A32A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655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93AA9-4978-9244-A7E6-C87E924DF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AE4F3-2F5D-1D4B-B0AC-C858272C0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C2E20-F278-FA46-9713-16432ECB5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0AAEC-9697-2247-A8E6-0AF98D52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3FBF5-0718-7A45-BD95-8C859A35A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37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157EE-76DD-5045-9FBD-5BD766E71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98F65-F360-8642-AC71-DCED5B5AA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2E12D-AE2A-B742-B420-45B4C494B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124EB-5E19-FC49-B0BF-16642C1D1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6E020-84C7-C143-A805-9B5A16491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728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30CAA-241F-1841-B0C4-D545531DF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E0C60-F181-7843-90D9-3050D52F2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867C20-138D-0A42-90E2-9BF648E455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A9EB4E-88CC-E747-8443-DD6C366A4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AE72A-502F-D545-AF9B-92B6EECD8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CC7C5-F7AB-C04D-A9FD-CCD05F4F3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02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80D98-0FDA-4D42-9849-5306B14F9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4E634-DAB9-EB4E-A832-E714C325E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21FC00-B9A2-734B-B6C0-D4481F2884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CDBF88-96FF-E742-B668-9A14427E55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340DA9-2D34-B249-88AA-9344F0577D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137974-55A3-8C40-90A2-EB49E3F60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B25155-7F98-A840-AB73-F513CB957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E64B62-72FD-544B-B952-AEE3DA10D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615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C48A6-D254-6C49-8F97-BDF11278D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FA1079-56FF-ED47-A614-29A622428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78C6D4-6E76-8741-AAEB-EBA8D628D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6F7E55-A29E-4D4C-A430-5638563A0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490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DB21FA-D5BD-4140-97D9-B0781A5F3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E8BE40-BDB3-9747-9462-8704F612D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3DA447-BF4D-F148-9B6F-55419EE9A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379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98AD8-F26B-6E4F-BB37-8886EF860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1E28-14D8-A849-B7D6-D828F235CA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7393C9-2DFE-AE41-A7B1-1E53D79B25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82E04-E526-C34D-85F2-EC1433B92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80575-249B-684B-8459-338A59FD7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24F47-6738-D34F-8111-0F2FEA32C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514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7ECBA-6C54-D542-A9C8-A576073DD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3B6661-B0AF-3349-B0CE-08D4CDCFA8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ADC907-8D98-404B-81AA-47A57F8C7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957FF3-D125-0748-8701-731931AB8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8C6B82-82A4-5544-9AE6-D5C1FAFAD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8BC30-8139-774E-98F7-17A32ED40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66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ABA5AD-F021-7145-B383-A099A3451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B085B0-72D3-2E49-BF32-F0A3A85F9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FF3EB-062B-BD43-B40F-E5D462CBD4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83DCF-95D8-A641-865B-7D4EB94E8C26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9AD38-1FCF-1E4A-B7D2-697C97EC64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3BD55-5EC1-7E4F-B7D7-FB544950E1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6CACD-103C-5F49-8377-45DBEA124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49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Data" Target="../diagrams/data1.xml"/><Relationship Id="rId11" Type="http://schemas.openxmlformats.org/officeDocument/2006/relationships/image" Target="../media/image3.png"/><Relationship Id="rId5" Type="http://schemas.openxmlformats.org/officeDocument/2006/relationships/image" Target="../media/image1.png"/><Relationship Id="rId10" Type="http://schemas.microsoft.com/office/2007/relationships/diagramDrawing" Target="../diagrams/drawing1.xml"/><Relationship Id="rId4" Type="http://schemas.openxmlformats.org/officeDocument/2006/relationships/image" Target="../media/image5.jpeg"/><Relationship Id="rId9" Type="http://schemas.openxmlformats.org/officeDocument/2006/relationships/diagramColors" Target="../diagrams/colors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627011-08F3-5F45-8A64-B92082DFA0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US" sz="4400">
                <a:solidFill>
                  <a:srgbClr val="000000"/>
                </a:solidFill>
              </a:rPr>
              <a:t>Pytest(iPytest)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9D2482-ABE2-CA4E-AFAB-874078E3AF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1800">
                <a:solidFill>
                  <a:srgbClr val="000000"/>
                </a:solidFill>
              </a:rPr>
              <a:t>By: Aman Jivani</a:t>
            </a:r>
          </a:p>
          <a:p>
            <a:pPr algn="l"/>
            <a:r>
              <a:rPr lang="en-US" sz="1800">
                <a:solidFill>
                  <a:srgbClr val="000000"/>
                </a:solidFill>
              </a:rPr>
              <a:t>Mist 5730: Group 20</a:t>
            </a:r>
          </a:p>
        </p:txBody>
      </p:sp>
      <p:sp>
        <p:nvSpPr>
          <p:cNvPr id="75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Pytest fixtures. What are they and how to use them?">
            <a:extLst>
              <a:ext uri="{FF2B5EF4-FFF2-40B4-BE49-F238E27FC236}">
                <a16:creationId xmlns:a16="http://schemas.microsoft.com/office/drawing/2014/main" id="{1748FD51-FC25-C64A-8DF9-FB3791481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0470" y="2923241"/>
            <a:ext cx="4141760" cy="192591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ntroduction.m4a" descr="introduction.m4a">
            <a:extLst>
              <a:ext uri="{FF2B5EF4-FFF2-40B4-BE49-F238E27FC236}">
                <a16:creationId xmlns:a16="http://schemas.microsoft.com/office/drawing/2014/main" id="{8A5103E7-FFFC-144B-AA18-D9E6CB0135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83857" y="17475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773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9CD2D09-B1BB-4DF5-9E1C-3D21B21ED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2"/>
              </a:gs>
              <a:gs pos="25000">
                <a:schemeClr val="accent2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55637-BA71-4F63-94C9-E77BF81BDF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F5BAAD-4F73-564D-B939-7215EF86F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F31DB-5AA6-D044-A3D8-BBD20FC57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997" y="2272143"/>
            <a:ext cx="4706803" cy="3788830"/>
          </a:xfrm>
        </p:spPr>
        <p:txBody>
          <a:bodyPr anchor="ctr">
            <a:normAutofit/>
          </a:bodyPr>
          <a:lstStyle/>
          <a:p>
            <a:r>
              <a:rPr lang="en-US" sz="2000" dirty="0" err="1">
                <a:solidFill>
                  <a:srgbClr val="000000"/>
                </a:solidFill>
                <a:effectLst/>
              </a:rPr>
              <a:t>Pytest</a:t>
            </a:r>
            <a:r>
              <a:rPr lang="en-US" sz="2000" dirty="0">
                <a:solidFill>
                  <a:srgbClr val="000000"/>
                </a:solidFill>
              </a:rPr>
              <a:t>: 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is a framework that makes building simple and scalable tests easy. Tests are readable and very detailed. 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Features: gives details in-regards-to the assert function.</a:t>
            </a:r>
          </a:p>
          <a:p>
            <a:r>
              <a:rPr lang="en-US" sz="2000" dirty="0" err="1">
                <a:solidFill>
                  <a:srgbClr val="000000"/>
                </a:solidFill>
              </a:rPr>
              <a:t>Ipytest</a:t>
            </a:r>
            <a:r>
              <a:rPr lang="en-US" sz="2000" dirty="0">
                <a:solidFill>
                  <a:srgbClr val="000000"/>
                </a:solidFill>
              </a:rPr>
              <a:t>: 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support for </a:t>
            </a:r>
            <a:r>
              <a:rPr lang="en-US" sz="1600" dirty="0" err="1">
                <a:solidFill>
                  <a:srgbClr val="000000"/>
                </a:solidFill>
              </a:rPr>
              <a:t>pytest</a:t>
            </a:r>
            <a:r>
              <a:rPr lang="en-US" sz="1600" dirty="0">
                <a:solidFill>
                  <a:srgbClr val="000000"/>
                </a:solidFill>
              </a:rPr>
              <a:t> inside notebooks.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tight integration with </a:t>
            </a:r>
            <a:r>
              <a:rPr lang="en-US" sz="1600" dirty="0" err="1">
                <a:solidFill>
                  <a:srgbClr val="000000"/>
                </a:solidFill>
              </a:rPr>
              <a:t>IPython</a:t>
            </a:r>
            <a:r>
              <a:rPr lang="en-US" sz="1600" dirty="0">
                <a:solidFill>
                  <a:srgbClr val="000000"/>
                </a:solidFill>
              </a:rPr>
              <a:t> via magics and automatic code transforms</a:t>
            </a:r>
          </a:p>
          <a:p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13" name="Freeform 49">
            <a:extLst>
              <a:ext uri="{FF2B5EF4-FFF2-40B4-BE49-F238E27FC236}">
                <a16:creationId xmlns:a16="http://schemas.microsoft.com/office/drawing/2014/main" id="{967C29FE-FD32-4AFB-AD20-DBDF5864B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2"/>
                </a:gs>
                <a:gs pos="23000">
                  <a:schemeClr val="accent2"/>
                </a:gs>
                <a:gs pos="8300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7E30389D-7394-4306-A37B-CA6A98CB526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509" r="22610" b="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  <p:pic>
        <p:nvPicPr>
          <p:cNvPr id="6" name="slide 2.m4a" descr="slide 2.m4a">
            <a:extLst>
              <a:ext uri="{FF2B5EF4-FFF2-40B4-BE49-F238E27FC236}">
                <a16:creationId xmlns:a16="http://schemas.microsoft.com/office/drawing/2014/main" id="{E1A24420-CF13-AC43-B34D-4F8EACE233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3201" y="18423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316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5D88EA-A85A-444C-ACCF-C6404C3788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18860" r="18904" b="-1"/>
          <a:stretch/>
        </p:blipFill>
        <p:spPr>
          <a:xfrm>
            <a:off x="4799543" y="-1237869"/>
            <a:ext cx="6394161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741F9A-BD8C-9349-8429-41FC874D7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Functions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E39CE3E-D1EC-4EE8-BF85-064CEBA2FF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8222168"/>
              </p:ext>
            </p:extLst>
          </p:nvPr>
        </p:nvGraphicFramePr>
        <p:xfrm>
          <a:off x="804997" y="2272143"/>
          <a:ext cx="4706803" cy="3788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4" name="Slide 3.m4a" descr="Slide 3.m4a">
            <a:extLst>
              <a:ext uri="{FF2B5EF4-FFF2-40B4-BE49-F238E27FC236}">
                <a16:creationId xmlns:a16="http://schemas.microsoft.com/office/drawing/2014/main" id="{84F3A7F5-9B4E-AB47-97A0-3FCD267B50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98293" y="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523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1527</TotalTime>
  <Words>212</Words>
  <Application>Microsoft Macintosh PowerPoint</Application>
  <PresentationFormat>Widescreen</PresentationFormat>
  <Paragraphs>27</Paragraphs>
  <Slides>3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Pytest(iPytest)</vt:lpstr>
      <vt:lpstr>Introduction</vt:lpstr>
      <vt:lpstr>Functions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Pytest(iPytest)</dc:title>
  <dc:creator>Aman Jivani</dc:creator>
  <cp:lastModifiedBy>Aman Jivani</cp:lastModifiedBy>
  <cp:revision>8</cp:revision>
  <dcterms:created xsi:type="dcterms:W3CDTF">2021-05-03T17:39:11Z</dcterms:created>
  <dcterms:modified xsi:type="dcterms:W3CDTF">2021-05-04T19:49:31Z</dcterms:modified>
</cp:coreProperties>
</file>

<file path=docProps/thumbnail.jpeg>
</file>